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4" y="3993"/>
            <a:ext cx="91468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25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7"/>
            <a:ext cx="9144000" cy="684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88"/>
            <a:ext cx="9144000" cy="68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49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14"/>
            <a:ext cx="9144000" cy="683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46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76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38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716"/>
            <a:ext cx="9144001" cy="684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3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6"/>
            <a:ext cx="9144000" cy="6850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4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6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86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6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5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0"/>
            <a:ext cx="9144000" cy="683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2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6"/>
            <a:ext cx="9144000" cy="686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7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82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88" y="0"/>
            <a:ext cx="9164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3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6" y="-28551"/>
            <a:ext cx="9154865" cy="688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65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" y="0"/>
            <a:ext cx="9137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6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63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9" y="0"/>
            <a:ext cx="91485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1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04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6" y="12004"/>
            <a:ext cx="9145166" cy="684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11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50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47" y="0"/>
            <a:ext cx="91634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1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" y="0"/>
            <a:ext cx="91258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4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26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64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37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99"/>
            <a:ext cx="9144000" cy="687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6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01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2" y="0"/>
            <a:ext cx="91520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62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76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全屏显示(4:3)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3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hp4111s</dc:creator>
  <cp:lastModifiedBy>Maeda Atsuko</cp:lastModifiedBy>
  <cp:revision>4</cp:revision>
  <dcterms:created xsi:type="dcterms:W3CDTF">2013-08-26T02:03:29Z</dcterms:created>
  <dcterms:modified xsi:type="dcterms:W3CDTF">2013-08-26T02:48:47Z</dcterms:modified>
</cp:coreProperties>
</file>